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9" r:id="rId3"/>
    <p:sldId id="262" r:id="rId4"/>
    <p:sldId id="278" r:id="rId5"/>
    <p:sldId id="277" r:id="rId6"/>
    <p:sldId id="273" r:id="rId7"/>
    <p:sldId id="274" r:id="rId8"/>
    <p:sldId id="283" r:id="rId9"/>
    <p:sldId id="275" r:id="rId10"/>
    <p:sldId id="285" r:id="rId11"/>
    <p:sldId id="271" r:id="rId12"/>
    <p:sldId id="291" r:id="rId13"/>
    <p:sldId id="281" r:id="rId14"/>
    <p:sldId id="272" r:id="rId15"/>
    <p:sldId id="288" r:id="rId16"/>
    <p:sldId id="290" r:id="rId17"/>
    <p:sldId id="292" r:id="rId18"/>
    <p:sldId id="266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B0C"/>
    <a:srgbClr val="9D9D9C"/>
    <a:srgbClr val="282727"/>
    <a:srgbClr val="FAC2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37"/>
    <p:restoredTop sz="94643"/>
  </p:normalViewPr>
  <p:slideViewPr>
    <p:cSldViewPr snapToGrid="0" snapToObjects="1">
      <p:cViewPr varScale="1">
        <p:scale>
          <a:sx n="120" d="100"/>
          <a:sy n="120" d="100"/>
        </p:scale>
        <p:origin x="175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solidFill>
          <a:srgbClr val="EA5B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288C83-B81A-954D-B4A4-294BA325F3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316931" cy="21031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205F503-FD7C-A149-911F-2103A829F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1478" y="3071191"/>
            <a:ext cx="6626094" cy="1865876"/>
          </a:xfr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A3540AB-C0E5-104D-99E1-17EC2ABCF9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1478" y="5041017"/>
            <a:ext cx="6626094" cy="733618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161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477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nal slide">
    <p:bg>
      <p:bgPr>
        <a:solidFill>
          <a:srgbClr val="EA5B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C43E80F-20F0-F54B-BCA5-018A543C0B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5000" y="0"/>
            <a:ext cx="533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2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1478" y="3071191"/>
            <a:ext cx="6626094" cy="1865876"/>
          </a:xfrm>
        </p:spPr>
        <p:txBody>
          <a:bodyPr anchor="b"/>
          <a:lstStyle>
            <a:lvl1pPr algn="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1478" y="5041017"/>
            <a:ext cx="6626094" cy="733618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E77013-973A-D343-959B-0B573C24B1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316931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91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4159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20" y="1709739"/>
            <a:ext cx="4578668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1920" y="4589464"/>
            <a:ext cx="457866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5E13CE-593E-744A-B46E-177082E5F1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022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48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rgbClr val="2827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20" y="1709739"/>
            <a:ext cx="4578668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1920" y="4589464"/>
            <a:ext cx="457866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E818F5-925A-FB46-B831-19115A0B01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022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69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bg>
      <p:bgPr>
        <a:solidFill>
          <a:srgbClr val="9D9D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20" y="1709739"/>
            <a:ext cx="4578668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31920" y="4589464"/>
            <a:ext cx="457866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2F4072-0BCB-5F44-AEBF-727E759E8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0226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633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9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144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87426"/>
            <a:ext cx="2949178" cy="14357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617470"/>
            <a:ext cx="2949178" cy="325151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929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67464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2" r:id="rId3"/>
    <p:sldLayoutId id="2147483663" r:id="rId4"/>
    <p:sldLayoutId id="2147483670" r:id="rId5"/>
    <p:sldLayoutId id="2147483671" r:id="rId6"/>
    <p:sldLayoutId id="2147483664" r:id="rId7"/>
    <p:sldLayoutId id="2147483666" r:id="rId8"/>
    <p:sldLayoutId id="2147483668" r:id="rId9"/>
    <p:sldLayoutId id="2147483667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EA5B0C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Courier New" panose="02070309020205020404" pitchFamily="49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lnSpc>
          <a:spcPct val="100000"/>
        </a:lnSpc>
        <a:spcBef>
          <a:spcPts val="500"/>
        </a:spcBef>
        <a:buFont typeface="Wingdings" pitchFamily="2" charset="2"/>
        <a:buChar char="v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www.google.com/search?client=firefox-b-d&amp;q=hotel+parc+bellevue+luxembourg" TargetMode="External"/><Relationship Id="rId5" Type="http://schemas.openxmlformats.org/officeDocument/2006/relationships/hyperlink" Target="https://www.google.com/search?client=firefox-b-d&amp;sxsrf=ACYBGNSWx9_yKETc8T7zn1kQjz5kbECpyQ:1572965474835&amp;q=hotel+parc+belle-vue+telefon&amp;ludocid=13958192940646616657&amp;sa=X&amp;ved=2ahUKEwj3_vuCqdPlAhWIyqQKHf6aAFEQ6BMwE3oECCAQAg" TargetMode="Externa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BC0D029-D507-D34D-8CB7-30EC66139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1478" y="2192942"/>
            <a:ext cx="6626094" cy="341483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Warmly invites you to </a:t>
            </a:r>
            <a:br>
              <a:rPr lang="en-US" dirty="0"/>
            </a:br>
            <a:r>
              <a:rPr lang="en-US" dirty="0"/>
              <a:t>MEGA2019</a:t>
            </a:r>
            <a:br>
              <a:rPr lang="en-US" dirty="0"/>
            </a:br>
            <a:br>
              <a:rPr lang="en-US" dirty="0"/>
            </a:br>
            <a:r>
              <a:rPr lang="en-US" sz="3200" dirty="0"/>
              <a:t>“</a:t>
            </a:r>
            <a:r>
              <a:rPr lang="en-US" sz="3600" i="1" dirty="0"/>
              <a:t>Make Environment Great Again”</a:t>
            </a:r>
            <a:br>
              <a:rPr lang="en-US" dirty="0"/>
            </a:b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8898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get to Luxembourg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By plane</a:t>
            </a:r>
          </a:p>
          <a:p>
            <a:pPr lvl="1"/>
            <a:r>
              <a:rPr lang="en-US" dirty="0"/>
              <a:t>Luxembourg Airport</a:t>
            </a:r>
          </a:p>
          <a:p>
            <a:pPr lvl="2"/>
            <a:r>
              <a:rPr lang="en-US" dirty="0"/>
              <a:t>Connections to all major cities</a:t>
            </a:r>
          </a:p>
          <a:p>
            <a:pPr lvl="1"/>
            <a:r>
              <a:rPr lang="en-US" dirty="0"/>
              <a:t>Brussels South Charleroi Airport or Frankfurt Hahn airport</a:t>
            </a:r>
          </a:p>
          <a:p>
            <a:pPr lvl="2"/>
            <a:r>
              <a:rPr lang="en-US" dirty="0"/>
              <a:t>Low cost airlines</a:t>
            </a:r>
          </a:p>
          <a:p>
            <a:pPr lvl="2"/>
            <a:r>
              <a:rPr lang="en-US" dirty="0"/>
              <a:t>Ryanair</a:t>
            </a:r>
          </a:p>
          <a:p>
            <a:r>
              <a:rPr lang="en-US" b="1" dirty="0">
                <a:solidFill>
                  <a:schemeClr val="accent2"/>
                </a:solidFill>
              </a:rPr>
              <a:t>By bus</a:t>
            </a:r>
          </a:p>
          <a:p>
            <a:pPr lvl="2"/>
            <a:r>
              <a:rPr lang="en-US" dirty="0"/>
              <a:t>FLIBCO offers shuttles from Charleroi and Frankfurt to Luxembourg</a:t>
            </a:r>
          </a:p>
          <a:p>
            <a:pPr lvl="2"/>
            <a:r>
              <a:rPr lang="en-US" dirty="0"/>
              <a:t>Destination in Luxembourg</a:t>
            </a:r>
            <a:br>
              <a:rPr lang="en-US" dirty="0"/>
            </a:br>
            <a:r>
              <a:rPr lang="en-US" dirty="0" err="1"/>
              <a:t>LUXEMBOURG</a:t>
            </a:r>
            <a:r>
              <a:rPr lang="en-US" dirty="0"/>
              <a:t> - P&amp;R Bouillon </a:t>
            </a:r>
          </a:p>
          <a:p>
            <a:pPr lvl="2"/>
            <a:r>
              <a:rPr lang="en-US" dirty="0"/>
              <a:t>Website: Flibco.com </a:t>
            </a:r>
          </a:p>
          <a:p>
            <a:r>
              <a:rPr lang="en-US" b="1" dirty="0">
                <a:solidFill>
                  <a:schemeClr val="accent2"/>
                </a:solidFill>
              </a:rPr>
              <a:t>By car</a:t>
            </a:r>
          </a:p>
          <a:p>
            <a:pPr lvl="2"/>
            <a:r>
              <a:rPr lang="en-US" dirty="0"/>
              <a:t>Coming from Belgium</a:t>
            </a:r>
          </a:p>
          <a:p>
            <a:pPr lvl="2"/>
            <a:r>
              <a:rPr lang="en-US" dirty="0"/>
              <a:t>Coming from France</a:t>
            </a:r>
          </a:p>
          <a:p>
            <a:pPr lvl="2"/>
            <a:r>
              <a:rPr lang="en-US" dirty="0"/>
              <a:t>Coming from Germany</a:t>
            </a:r>
          </a:p>
          <a:p>
            <a:r>
              <a:rPr lang="fr-LU" b="1" dirty="0">
                <a:solidFill>
                  <a:schemeClr val="accent2"/>
                </a:solidFill>
              </a:rPr>
              <a:t>By train</a:t>
            </a:r>
          </a:p>
          <a:p>
            <a:r>
              <a:rPr lang="fr-LU" b="1" dirty="0">
                <a:solidFill>
                  <a:schemeClr val="accent2"/>
                </a:solidFill>
              </a:rPr>
              <a:t>You </a:t>
            </a:r>
            <a:r>
              <a:rPr lang="fr-LU" b="1" dirty="0" err="1">
                <a:solidFill>
                  <a:schemeClr val="accent2"/>
                </a:solidFill>
              </a:rPr>
              <a:t>may</a:t>
            </a:r>
            <a:r>
              <a:rPr lang="fr-LU" b="1" dirty="0">
                <a:solidFill>
                  <a:schemeClr val="accent2"/>
                </a:solidFill>
              </a:rPr>
              <a:t> </a:t>
            </a:r>
            <a:r>
              <a:rPr lang="fr-LU" b="1" dirty="0" err="1">
                <a:solidFill>
                  <a:schemeClr val="accent2"/>
                </a:solidFill>
              </a:rPr>
              <a:t>also</a:t>
            </a:r>
            <a:r>
              <a:rPr lang="fr-LU" b="1" dirty="0">
                <a:solidFill>
                  <a:schemeClr val="accent2"/>
                </a:solidFill>
              </a:rPr>
              <a:t> </a:t>
            </a:r>
            <a:r>
              <a:rPr lang="fr-LU" b="1" dirty="0" err="1">
                <a:solidFill>
                  <a:schemeClr val="accent2"/>
                </a:solidFill>
              </a:rPr>
              <a:t>walk</a:t>
            </a:r>
            <a:r>
              <a:rPr lang="fr-LU" b="1" dirty="0">
                <a:solidFill>
                  <a:schemeClr val="accent2"/>
                </a:solidFill>
              </a:rPr>
              <a:t> or bike</a:t>
            </a:r>
          </a:p>
          <a:p>
            <a:pPr lvl="2"/>
            <a:r>
              <a:rPr lang="en-US" dirty="0"/>
              <a:t>In this case, I guess, you don’t need any help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990" y="4304963"/>
            <a:ext cx="3684089" cy="153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043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FDD01-AD72-E240-846D-469CD5979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Topic	MEGA </a:t>
            </a:r>
            <a:r>
              <a:rPr lang="en-US" sz="2400" dirty="0"/>
              <a:t>Make Environment Great Again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5DE7E-C285-E149-B947-95D550E00A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46768" y="3439115"/>
            <a:ext cx="7151396" cy="2737848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buNone/>
            </a:pPr>
            <a:r>
              <a:rPr lang="en-GB" sz="3200" b="1" dirty="0">
                <a:solidFill>
                  <a:srgbClr val="EA5B0C"/>
                </a:solidFill>
              </a:rPr>
              <a:t>Make students and staff more </a:t>
            </a:r>
          </a:p>
          <a:p>
            <a:pPr marL="0" lvl="0" indent="0" algn="ctr">
              <a:buNone/>
            </a:pPr>
            <a:r>
              <a:rPr lang="en-GB" sz="3200" b="1" dirty="0">
                <a:solidFill>
                  <a:srgbClr val="EA5B0C"/>
                </a:solidFill>
              </a:rPr>
              <a:t>aware of and active for </a:t>
            </a:r>
          </a:p>
          <a:p>
            <a:pPr marL="0" lvl="0" indent="0" algn="ctr">
              <a:buNone/>
            </a:pPr>
            <a:r>
              <a:rPr lang="en-GB" sz="3200" b="1" dirty="0">
                <a:solidFill>
                  <a:srgbClr val="EA5B0C"/>
                </a:solidFill>
              </a:rPr>
              <a:t>a sustainable environment</a:t>
            </a:r>
          </a:p>
          <a:p>
            <a:pPr marL="0" lvl="8" indent="0" algn="ctr">
              <a:lnSpc>
                <a:spcPct val="100000"/>
              </a:lnSpc>
              <a:spcBef>
                <a:spcPts val="1000"/>
              </a:spcBef>
              <a:buNone/>
            </a:pPr>
            <a:r>
              <a:rPr lang="en-GB" sz="2800" b="1" dirty="0">
                <a:solidFill>
                  <a:srgbClr val="EA5B0C"/>
                </a:solidFill>
              </a:rPr>
              <a:t>in both every-day school life</a:t>
            </a:r>
          </a:p>
          <a:p>
            <a:pPr marL="0" indent="0" algn="ctr">
              <a:buNone/>
            </a:pPr>
            <a:r>
              <a:rPr lang="en-GB" sz="2800" b="1" dirty="0">
                <a:solidFill>
                  <a:srgbClr val="EA5B0C"/>
                </a:solidFill>
              </a:rPr>
              <a:t>as well as in</a:t>
            </a:r>
            <a:r>
              <a:rPr lang="en-GB" sz="3200" b="1" dirty="0">
                <a:solidFill>
                  <a:srgbClr val="EA5B0C"/>
                </a:solidFill>
              </a:rPr>
              <a:t> </a:t>
            </a:r>
            <a:r>
              <a:rPr lang="en-GB" sz="2800" b="1" dirty="0">
                <a:solidFill>
                  <a:srgbClr val="EA5B0C"/>
                </a:solidFill>
              </a:rPr>
              <a:t>society</a:t>
            </a:r>
          </a:p>
        </p:txBody>
      </p:sp>
      <p:pic>
        <p:nvPicPr>
          <p:cNvPr id="12" name="Picture 2" descr="Bildergebnis für logo lmrl 2018 luxembou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544" y="1651740"/>
            <a:ext cx="1760912" cy="176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634314" y="1790361"/>
            <a:ext cx="432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dirty="0"/>
              <a:t>+</a:t>
            </a:r>
            <a:endParaRPr lang="de-DE" sz="7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015" y="1383413"/>
            <a:ext cx="2055701" cy="205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708" y="1571758"/>
            <a:ext cx="1554163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://www.europrojectnet.eu/images/Europrojekt_Logo_de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873" y="1534281"/>
            <a:ext cx="1430327" cy="175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546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When: 10</a:t>
            </a:r>
            <a:r>
              <a:rPr lang="en-GB" baseline="30000" dirty="0"/>
              <a:t>th</a:t>
            </a:r>
            <a:r>
              <a:rPr lang="en-GB" dirty="0"/>
              <a:t> – 14</a:t>
            </a:r>
            <a:r>
              <a:rPr lang="en-GB" baseline="30000" dirty="0"/>
              <a:t>th</a:t>
            </a:r>
            <a:r>
              <a:rPr lang="en-GB" dirty="0"/>
              <a:t> November 2019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28649" y="1825625"/>
            <a:ext cx="7414833" cy="4351338"/>
          </a:xfrm>
        </p:spPr>
        <p:txBody>
          <a:bodyPr/>
          <a:lstStyle/>
          <a:p>
            <a:r>
              <a:rPr lang="en-GB" dirty="0"/>
              <a:t>Sunday 10</a:t>
            </a:r>
            <a:r>
              <a:rPr lang="en-GB" baseline="30000" dirty="0"/>
              <a:t>th</a:t>
            </a:r>
            <a:r>
              <a:rPr lang="en-GB" dirty="0"/>
              <a:t> Nov. arrival day</a:t>
            </a:r>
          </a:p>
          <a:p>
            <a:r>
              <a:rPr lang="en-GB" dirty="0"/>
              <a:t>Monday 11</a:t>
            </a:r>
            <a:r>
              <a:rPr lang="en-GB" baseline="30000" dirty="0"/>
              <a:t>th</a:t>
            </a:r>
            <a:r>
              <a:rPr lang="en-GB" dirty="0"/>
              <a:t> –Wednesday 13</a:t>
            </a:r>
            <a:r>
              <a:rPr lang="en-GB" baseline="30000" dirty="0"/>
              <a:t>th</a:t>
            </a:r>
            <a:r>
              <a:rPr lang="en-GB" dirty="0"/>
              <a:t> Nov. workshops</a:t>
            </a:r>
          </a:p>
          <a:p>
            <a:r>
              <a:rPr lang="en-GB" dirty="0"/>
              <a:t>Thursday 14</a:t>
            </a:r>
            <a:r>
              <a:rPr lang="en-GB" baseline="30000" dirty="0"/>
              <a:t>th</a:t>
            </a:r>
            <a:r>
              <a:rPr lang="en-GB" dirty="0"/>
              <a:t> Nov. departure day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655838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31901"/>
          </a:xfrm>
        </p:spPr>
        <p:txBody>
          <a:bodyPr>
            <a:normAutofit fontScale="90000"/>
          </a:bodyPr>
          <a:lstStyle/>
          <a:p>
            <a:r>
              <a:rPr lang="en-GB" dirty="0"/>
              <a:t>Topic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MEGA Make Environment Great Again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51282" y="1497027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Every-day school life: Sustainability projects workshops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Society: Debating a Model United Nation topic on Environment</a:t>
            </a:r>
            <a:endParaRPr lang="de-DE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269" y="1986427"/>
            <a:ext cx="2340713" cy="175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24" y="4628229"/>
            <a:ext cx="2027847" cy="1520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12" y="1995278"/>
            <a:ext cx="2629912" cy="175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24" y="1995278"/>
            <a:ext cx="2447213" cy="162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8" descr="https://lmrl.lu/wp/wp-content/uploads/2018/02/IMG_0479-Medium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269" y="4628229"/>
            <a:ext cx="2267596" cy="151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lmrl.lu/wp/wp-content/uploads/2018/02/IMG_0475-Medium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12" y="4750025"/>
            <a:ext cx="2256429" cy="150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540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F73C9-FE93-E749-9138-8ECF61D33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b-LU" b="1" dirty="0"/>
              <a:t>Who to bring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628650" y="2129705"/>
            <a:ext cx="84137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400" dirty="0"/>
              <a:t>2 </a:t>
            </a:r>
            <a:r>
              <a:rPr lang="en-GB" sz="2400"/>
              <a:t>students aged 16-18 with </a:t>
            </a:r>
            <a:r>
              <a:rPr lang="en-GB" sz="2400" dirty="0"/>
              <a:t>the following qualities: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eloquent,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open-minded,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interested in environment issues in politics AND at school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GB" sz="24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GB" sz="2400" dirty="0"/>
              <a:t> 2-3 members of staff</a:t>
            </a:r>
          </a:p>
          <a:p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036723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Accomodation</a:t>
            </a:r>
            <a:r>
              <a:rPr lang="en-GB" dirty="0"/>
              <a:t>: </a:t>
            </a:r>
            <a:r>
              <a:rPr lang="en-GB" sz="2800" dirty="0"/>
              <a:t>Students in host families</a:t>
            </a:r>
            <a:endParaRPr lang="de-DE" sz="2800" dirty="0"/>
          </a:p>
        </p:txBody>
      </p:sp>
      <p:pic>
        <p:nvPicPr>
          <p:cNvPr id="15362" name="Picture 2" descr="Bildergebnis für Europe on the move LMR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07" y="1747333"/>
            <a:ext cx="4900823" cy="367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0049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8744" y="365127"/>
            <a:ext cx="7746606" cy="970060"/>
          </a:xfrm>
        </p:spPr>
        <p:txBody>
          <a:bodyPr/>
          <a:lstStyle/>
          <a:p>
            <a:r>
              <a:rPr lang="en-GB" dirty="0"/>
              <a:t>Accommodation: teachers </a:t>
            </a:r>
            <a:endParaRPr lang="de-DE" dirty="0"/>
          </a:p>
        </p:txBody>
      </p:sp>
      <p:pic>
        <p:nvPicPr>
          <p:cNvPr id="11268" name="Picture 4" descr="https://www.goereshotels.com/wp-content/uploads/2017/08/Bateau-Ivre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334479"/>
            <a:ext cx="3039877" cy="202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Bildergebnis für luxembourg hotel parc bellev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2036524"/>
            <a:ext cx="3039877" cy="2031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Bildergebnis für luxembourg hotel parc bellev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215" y="2017904"/>
            <a:ext cx="2807936" cy="210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889254" y="1132339"/>
            <a:ext cx="7282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Hotel </a:t>
            </a:r>
            <a:r>
              <a:rPr lang="en-GB" dirty="0" err="1"/>
              <a:t>Parc</a:t>
            </a:r>
            <a:r>
              <a:rPr lang="en-GB" dirty="0"/>
              <a:t> Belle-</a:t>
            </a:r>
            <a:r>
              <a:rPr lang="en-GB" dirty="0" err="1"/>
              <a:t>Vue</a:t>
            </a:r>
            <a:endParaRPr lang="en-GB" dirty="0"/>
          </a:p>
          <a:p>
            <a:r>
              <a:rPr lang="de-LU" dirty="0"/>
              <a:t>5 Avenue Marie-Thérèse, 2132 Luxembourg  </a:t>
            </a:r>
            <a:r>
              <a:rPr lang="de-LU" u="sng" dirty="0">
                <a:hlinkClick r:id="rId5"/>
              </a:rPr>
              <a:t>Telefon</a:t>
            </a:r>
            <a:r>
              <a:rPr lang="de-LU" u="sng" dirty="0"/>
              <a:t>: </a:t>
            </a:r>
            <a:r>
              <a:rPr lang="de-LU" u="sng" dirty="0">
                <a:hlinkClick r:id="rId6" tooltip="Über Hangouts anrufen"/>
              </a:rPr>
              <a:t>45 61 41 1</a:t>
            </a:r>
            <a:endParaRPr lang="de-LU" u="sng" dirty="0"/>
          </a:p>
          <a:p>
            <a:r>
              <a:rPr lang="de-LU" dirty="0"/>
              <a:t>https://www.goereshotels.com/belle-vue-en/</a:t>
            </a:r>
          </a:p>
          <a:p>
            <a:endParaRPr lang="de-DE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283" y="4334479"/>
            <a:ext cx="2871801" cy="1916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861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We are looking forward to hosting old and new friends from all over Europe</a:t>
            </a:r>
            <a:endParaRPr lang="de-DE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333" y="2743916"/>
            <a:ext cx="2841359" cy="2741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482988" y="4777106"/>
            <a:ext cx="32206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FF0000"/>
                </a:solidFill>
              </a:rPr>
              <a:t>at MEGA2019</a:t>
            </a:r>
            <a:endParaRPr lang="de-DE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40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866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135030" y="1772156"/>
            <a:ext cx="4385883" cy="4535373"/>
          </a:xfrm>
        </p:spPr>
        <p:txBody>
          <a:bodyPr/>
          <a:lstStyle/>
          <a:p>
            <a:pPr algn="l"/>
            <a:r>
              <a:rPr lang="en-GB" dirty="0"/>
              <a:t>Jean-Claude Hemmer </a:t>
            </a:r>
            <a:r>
              <a:rPr lang="en-GB" sz="1600" dirty="0"/>
              <a:t>headmaster</a:t>
            </a:r>
          </a:p>
          <a:p>
            <a:pPr algn="l"/>
            <a:endParaRPr lang="en-GB" dirty="0"/>
          </a:p>
          <a:p>
            <a:pPr algn="l"/>
            <a:r>
              <a:rPr lang="en-GB" dirty="0"/>
              <a:t>Claire Simon </a:t>
            </a:r>
            <a:r>
              <a:rPr lang="en-GB" sz="1600" dirty="0"/>
              <a:t>deputy head</a:t>
            </a:r>
            <a:endParaRPr lang="en-GB" dirty="0"/>
          </a:p>
          <a:p>
            <a:pPr algn="l"/>
            <a:endParaRPr lang="en-GB" dirty="0"/>
          </a:p>
          <a:p>
            <a:pPr algn="l"/>
            <a:r>
              <a:rPr lang="en-GB" dirty="0"/>
              <a:t>Sandra Galli </a:t>
            </a:r>
            <a:r>
              <a:rPr lang="en-GB" sz="1600" dirty="0"/>
              <a:t>teacher</a:t>
            </a:r>
          </a:p>
          <a:p>
            <a:pPr algn="l"/>
            <a:endParaRPr lang="en-GB" dirty="0"/>
          </a:p>
          <a:p>
            <a:pPr algn="l"/>
            <a:r>
              <a:rPr lang="en-GB"/>
              <a:t>Sandra Droste </a:t>
            </a:r>
            <a:r>
              <a:rPr lang="en-GB" sz="1600" dirty="0"/>
              <a:t>correspondent</a:t>
            </a:r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40" y="1695928"/>
            <a:ext cx="3074400" cy="461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765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F225EEB-ABF0-154C-BF63-DAF6BFCB51C4}"/>
              </a:ext>
            </a:extLst>
          </p:cNvPr>
          <p:cNvSpPr txBox="1">
            <a:spLocks/>
          </p:cNvSpPr>
          <p:nvPr/>
        </p:nvSpPr>
        <p:spPr>
          <a:xfrm>
            <a:off x="369453" y="333522"/>
            <a:ext cx="8488219" cy="14675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EA5B0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Welcome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F26F052-203A-9642-8149-D13FA46E78DA}"/>
              </a:ext>
            </a:extLst>
          </p:cNvPr>
          <p:cNvSpPr txBox="1">
            <a:spLocks/>
          </p:cNvSpPr>
          <p:nvPr/>
        </p:nvSpPr>
        <p:spPr>
          <a:xfrm>
            <a:off x="369454" y="1561763"/>
            <a:ext cx="7204364" cy="2704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v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400"/>
              </a:spcBef>
              <a:buNone/>
            </a:pPr>
            <a:r>
              <a:rPr lang="en-US" dirty="0"/>
              <a:t>“Old school”</a:t>
            </a:r>
          </a:p>
          <a:p>
            <a:pPr>
              <a:spcBef>
                <a:spcPts val="400"/>
              </a:spcBef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989" y="2297881"/>
            <a:ext cx="6208287" cy="344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12" y="825388"/>
            <a:ext cx="1257664" cy="1252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042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F225EEB-ABF0-154C-BF63-DAF6BFCB51C4}"/>
              </a:ext>
            </a:extLst>
          </p:cNvPr>
          <p:cNvSpPr txBox="1">
            <a:spLocks/>
          </p:cNvSpPr>
          <p:nvPr/>
        </p:nvSpPr>
        <p:spPr>
          <a:xfrm>
            <a:off x="369453" y="333522"/>
            <a:ext cx="8488219" cy="14675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EA5B0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Welcome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F26F052-203A-9642-8149-D13FA46E78DA}"/>
              </a:ext>
            </a:extLst>
          </p:cNvPr>
          <p:cNvSpPr txBox="1">
            <a:spLocks/>
          </p:cNvSpPr>
          <p:nvPr/>
        </p:nvSpPr>
        <p:spPr>
          <a:xfrm>
            <a:off x="369454" y="1539175"/>
            <a:ext cx="7204364" cy="2704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v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400"/>
              </a:spcBef>
              <a:buNone/>
            </a:pPr>
            <a:r>
              <a:rPr lang="en-US" dirty="0"/>
              <a:t>New building 2021</a:t>
            </a:r>
          </a:p>
        </p:txBody>
      </p:sp>
      <p:pic>
        <p:nvPicPr>
          <p:cNvPr id="2050" name="Picture 2" descr="Bildergebnis für Lycée Michel Rodange Luxembou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001" y="2518928"/>
            <a:ext cx="6197106" cy="331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ldergebnis für Lycée Michel Rodange Luxembourg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639" y="748771"/>
            <a:ext cx="2864468" cy="1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487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F225EEB-ABF0-154C-BF63-DAF6BFCB51C4}"/>
              </a:ext>
            </a:extLst>
          </p:cNvPr>
          <p:cNvSpPr txBox="1">
            <a:spLocks/>
          </p:cNvSpPr>
          <p:nvPr/>
        </p:nvSpPr>
        <p:spPr>
          <a:xfrm>
            <a:off x="369453" y="333522"/>
            <a:ext cx="8488219" cy="14675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rgbClr val="EA5B0C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Welcome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F26F052-203A-9642-8149-D13FA46E78DA}"/>
              </a:ext>
            </a:extLst>
          </p:cNvPr>
          <p:cNvSpPr txBox="1">
            <a:spLocks/>
          </p:cNvSpPr>
          <p:nvPr/>
        </p:nvSpPr>
        <p:spPr>
          <a:xfrm>
            <a:off x="369454" y="1561763"/>
            <a:ext cx="7204364" cy="27044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Wingdings" pitchFamily="2" charset="2"/>
              <a:buChar char="v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400"/>
              </a:spcBef>
              <a:buNone/>
            </a:pPr>
            <a:r>
              <a:rPr lang="en-US" dirty="0"/>
              <a:t> 2017-2021 in the “Flower”</a:t>
            </a:r>
          </a:p>
          <a:p>
            <a:pPr>
              <a:spcBef>
                <a:spcPts val="400"/>
              </a:spcBef>
            </a:pPr>
            <a:endParaRPr lang="en-US" dirty="0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089" y="2089110"/>
            <a:ext cx="4421094" cy="3277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Bildergebnis für Lycée Michel Rodange Luxembourg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528" y="333522"/>
            <a:ext cx="2864468" cy="16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487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FDD01-AD72-E240-846D-469CD5979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Luxembourg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453" y="1413436"/>
            <a:ext cx="2882008" cy="187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Bildergebnis für luxembourg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20" y="3396828"/>
            <a:ext cx="2711396" cy="296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ildergebnis für luxembourg ma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043" y="3396828"/>
            <a:ext cx="2677591" cy="292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59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Luxembourg</a:t>
            </a:r>
            <a:endParaRPr lang="de-DE" dirty="0"/>
          </a:p>
        </p:txBody>
      </p:sp>
      <p:pic>
        <p:nvPicPr>
          <p:cNvPr id="6146" name="Picture 2" descr="Bildergebnis für luxembourg c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37" y="1375646"/>
            <a:ext cx="3141590" cy="209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Bildergebnis für luxembourg city gelle fra"/>
          <p:cNvSpPr>
            <a:spLocks noChangeAspect="1" noChangeArrowheads="1"/>
          </p:cNvSpPr>
          <p:nvPr/>
        </p:nvSpPr>
        <p:spPr bwMode="auto">
          <a:xfrm>
            <a:off x="155575" y="-2667000"/>
            <a:ext cx="744855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454" y="1375645"/>
            <a:ext cx="2845790" cy="2123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3" descr="Bildergebnis für luxembourg Müllertal"/>
          <p:cNvSpPr>
            <a:spLocks noChangeAspect="1" noChangeArrowheads="1"/>
          </p:cNvSpPr>
          <p:nvPr/>
        </p:nvSpPr>
        <p:spPr bwMode="auto">
          <a:xfrm>
            <a:off x="155575" y="-2667000"/>
            <a:ext cx="7419975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AutoShape 18" descr="Bildergebnis für grossherzog familie luxemburg"/>
          <p:cNvSpPr>
            <a:spLocks noChangeAspect="1" noChangeArrowheads="1"/>
          </p:cNvSpPr>
          <p:nvPr/>
        </p:nvSpPr>
        <p:spPr bwMode="auto">
          <a:xfrm>
            <a:off x="155575" y="-1173163"/>
            <a:ext cx="3048000" cy="244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6163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777" y="3061333"/>
            <a:ext cx="2095835" cy="16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335" y="3881493"/>
            <a:ext cx="2558909" cy="1912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59" y="3900502"/>
            <a:ext cx="2845266" cy="1893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0810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Luxembourg</a:t>
            </a:r>
            <a:br>
              <a:rPr lang="en-US" dirty="0"/>
            </a:br>
            <a:r>
              <a:rPr lang="en-US" dirty="0"/>
              <a:t>UNESCO World Heritage</a:t>
            </a:r>
          </a:p>
        </p:txBody>
      </p:sp>
      <p:pic>
        <p:nvPicPr>
          <p:cNvPr id="12290" name="Picture 2" descr="Bildergebnis für luxembourg kasematt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688" y="2754108"/>
            <a:ext cx="3406662" cy="255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03" y="2754108"/>
            <a:ext cx="3813877" cy="254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982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FDD01-AD72-E240-846D-469CD5979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to Luxembourg</a:t>
            </a: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8" y="3846025"/>
            <a:ext cx="3127809" cy="234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Bildergebnis für luxembourg fahrradrennen"/>
          <p:cNvSpPr>
            <a:spLocks noChangeAspect="1" noChangeArrowheads="1"/>
          </p:cNvSpPr>
          <p:nvPr/>
        </p:nvSpPr>
        <p:spPr bwMode="auto">
          <a:xfrm>
            <a:off x="155575" y="-1646238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175" name="Picture 7" descr="Bildergebnis für olympic games  small states in luxembou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4305879"/>
            <a:ext cx="17145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Bildergebnis für fc düdelange 2018 european leagu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32" y="1470609"/>
            <a:ext cx="3702626" cy="208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8" y="1470609"/>
            <a:ext cx="3888591" cy="2083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15" descr="Bildergebnis für luxembourg chocolate hou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542" y="3846025"/>
            <a:ext cx="3102887" cy="232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475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</TotalTime>
  <Words>234</Words>
  <Application>Microsoft Office PowerPoint</Application>
  <PresentationFormat>On-screen Show (4:3)</PresentationFormat>
  <Paragraphs>68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Courier New</vt:lpstr>
      <vt:lpstr>Wingdings</vt:lpstr>
      <vt:lpstr>Office Theme</vt:lpstr>
      <vt:lpstr>Warmly invites you to  MEGA2019  “Make Environment Great Again”  </vt:lpstr>
      <vt:lpstr>PowerPoint Presentation</vt:lpstr>
      <vt:lpstr>PowerPoint Presentation</vt:lpstr>
      <vt:lpstr>PowerPoint Presentation</vt:lpstr>
      <vt:lpstr>PowerPoint Presentation</vt:lpstr>
      <vt:lpstr>Welcome to Luxembourg</vt:lpstr>
      <vt:lpstr>Welcome to Luxembourg</vt:lpstr>
      <vt:lpstr>Luxembourg UNESCO World Heritage</vt:lpstr>
      <vt:lpstr>Welcome to Luxembourg</vt:lpstr>
      <vt:lpstr>How to get to Luxembourg</vt:lpstr>
      <vt:lpstr>Topic MEGA Make Environment Great Again </vt:lpstr>
      <vt:lpstr>When: 10th – 14th November 2019</vt:lpstr>
      <vt:lpstr>Topic  MEGA Make Environment Great Again </vt:lpstr>
      <vt:lpstr>Who to bring</vt:lpstr>
      <vt:lpstr>Accomodation: Students in host families</vt:lpstr>
      <vt:lpstr>Accommodation: teachers </vt:lpstr>
      <vt:lpstr>We are looking forward to hosting old and new friends from all over Europe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Clarens</dc:creator>
  <cp:lastModifiedBy>Koen Van Cauwenberge</cp:lastModifiedBy>
  <cp:revision>104</cp:revision>
  <dcterms:created xsi:type="dcterms:W3CDTF">2018-09-04T16:15:16Z</dcterms:created>
  <dcterms:modified xsi:type="dcterms:W3CDTF">2019-11-06T14:23:01Z</dcterms:modified>
</cp:coreProperties>
</file>